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15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statement is true ?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a language is context free it can always be accepted by a deterministic pushdown automata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union of two context free language is context free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two context  free language is context free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complement of a context free languages is context free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a language is context free it can always be accepted by a deterministic pushdown automata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every context-free language can be accepted by a nondeterministic pushdown automaton (NPDA), not all can be accepted by a DPDA.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272503" y="268263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union of two context-free languages is context-free.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true: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union operation preserves context-free languages. If L1 and L2 are both context-free languages, then their union (L1 ∪ L2) is also context-free.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two context-free languages is context-free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Unlike the union operation, the intersection of two context-free languages is not necessarily context-free. There exist examples where the intersection of two context-free languages results in a non-context-free language.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complement of a context-free language is context-free.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complement of a context-free language is not guaranteed to be context-free. There exist context-free languages whose complements are not context-free.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292</Words>
  <Application>Microsoft Office PowerPoint</Application>
  <PresentationFormat>On-screen Show (16:9)</PresentationFormat>
  <Paragraphs>38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15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34</cp:revision>
  <dcterms:modified xsi:type="dcterms:W3CDTF">2024-04-15T11:16:06Z</dcterms:modified>
</cp:coreProperties>
</file>